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2" r:id="rId1"/>
  </p:sldMasterIdLst>
  <p:notesMasterIdLst>
    <p:notesMasterId r:id="rId44"/>
  </p:notesMasterIdLst>
  <p:sldIdLst>
    <p:sldId id="256" r:id="rId2"/>
    <p:sldId id="295" r:id="rId3"/>
    <p:sldId id="375" r:id="rId4"/>
    <p:sldId id="373" r:id="rId5"/>
    <p:sldId id="374" r:id="rId6"/>
    <p:sldId id="376" r:id="rId7"/>
    <p:sldId id="377" r:id="rId8"/>
    <p:sldId id="379" r:id="rId9"/>
    <p:sldId id="380" r:id="rId10"/>
    <p:sldId id="398" r:id="rId11"/>
    <p:sldId id="381" r:id="rId12"/>
    <p:sldId id="403" r:id="rId13"/>
    <p:sldId id="404" r:id="rId14"/>
    <p:sldId id="382" r:id="rId15"/>
    <p:sldId id="400" r:id="rId16"/>
    <p:sldId id="385" r:id="rId17"/>
    <p:sldId id="386" r:id="rId18"/>
    <p:sldId id="387" r:id="rId19"/>
    <p:sldId id="388" r:id="rId20"/>
    <p:sldId id="399" r:id="rId21"/>
    <p:sldId id="410" r:id="rId22"/>
    <p:sldId id="411" r:id="rId23"/>
    <p:sldId id="412" r:id="rId24"/>
    <p:sldId id="383" r:id="rId25"/>
    <p:sldId id="401" r:id="rId26"/>
    <p:sldId id="389" r:id="rId27"/>
    <p:sldId id="390" r:id="rId28"/>
    <p:sldId id="391" r:id="rId29"/>
    <p:sldId id="392" r:id="rId30"/>
    <p:sldId id="397" r:id="rId31"/>
    <p:sldId id="405" r:id="rId32"/>
    <p:sldId id="406" r:id="rId33"/>
    <p:sldId id="384" r:id="rId34"/>
    <p:sldId id="402" r:id="rId35"/>
    <p:sldId id="393" r:id="rId36"/>
    <p:sldId id="394" r:id="rId37"/>
    <p:sldId id="395" r:id="rId38"/>
    <p:sldId id="396" r:id="rId39"/>
    <p:sldId id="407" r:id="rId40"/>
    <p:sldId id="408" r:id="rId41"/>
    <p:sldId id="409" r:id="rId42"/>
    <p:sldId id="28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 autoAdjust="0"/>
    <p:restoredTop sz="94660"/>
  </p:normalViewPr>
  <p:slideViewPr>
    <p:cSldViewPr>
      <p:cViewPr>
        <p:scale>
          <a:sx n="60" d="100"/>
          <a:sy n="60" d="100"/>
        </p:scale>
        <p:origin x="-1464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E7B1E-E5AE-4791-9D60-70B5CBAF3D75}" type="datetimeFigureOut">
              <a:rPr lang="en-US" smtClean="0"/>
              <a:pPr/>
              <a:t>13-Sep-21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A442E-586A-4D7C-A933-D05C612A71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89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3919F-798E-4077-9231-F7F13C413D8A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D6D7-F5FC-453C-AC48-DB1C2D47D244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A644-93CF-4F81-8946-8DB506E76128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CD33-2533-47B8-A132-088C107E01ED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2D1-6BF8-466A-ABD4-814CE769BD2E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AFEAB-55CF-4CC6-BFF8-EF387D7675B2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1395-F78E-4151-955A-DB0FA67141BF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1682-2E73-454E-94A5-86C4BA397D0D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38EAE-2577-458C-AC6A-B798C470F180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B421-28EA-4362-AB1B-F0082DB8D6A8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16D0-2ED1-4E36-92E6-8BC615C65D44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673A3-3186-4940-8B2A-6EE0A41FABC3}" type="datetime1">
              <a:rPr lang="en-US" smtClean="0"/>
              <a:pPr/>
              <a:t>13-Sep-21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84383-5AA8-4A36-84E5-A37548A6C3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>
    <p:dissolv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emf"/><Relationship Id="rId5" Type="http://schemas.openxmlformats.org/officeDocument/2006/relationships/package" Target="../embeddings/Microsoft_Excel_Worksheet5.xlsx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1.xls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emf"/><Relationship Id="rId5" Type="http://schemas.openxmlformats.org/officeDocument/2006/relationships/package" Target="../embeddings/Microsoft_Excel_Worksheet6.xlsx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2.xls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4406" y="990600"/>
            <a:ext cx="53751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Quality Circle Project</a:t>
            </a:r>
            <a:endParaRPr lang="en-US" sz="4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58290" y="1828800"/>
            <a:ext cx="46274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Onkar Engine &amp; Generator P Ltd</a:t>
            </a:r>
            <a:endParaRPr lang="en-US" sz="2000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79023" y="2819400"/>
            <a:ext cx="138595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FY 2021-22</a:t>
            </a:r>
            <a:endParaRPr lang="en-US" sz="1600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3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12" y="4015342"/>
            <a:ext cx="197988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88" y="4015342"/>
            <a:ext cx="197111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Connector 22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12167"/>
            <a:ext cx="2017713" cy="18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34200" y="3989581"/>
            <a:ext cx="1975104" cy="188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0645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36589" y="133633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Identification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36272" y="822434"/>
            <a:ext cx="140775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1. Brainstorming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19745" y="13648"/>
            <a:ext cx="6723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51" y="1178263"/>
            <a:ext cx="4297680" cy="541172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8818" y="1162498"/>
            <a:ext cx="4297680" cy="542748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37875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0645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36589" y="133633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Identification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30140" y="838200"/>
            <a:ext cx="135146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2. ABC Analysis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19745" y="13648"/>
            <a:ext cx="6723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3600" y="1219200"/>
            <a:ext cx="4419600" cy="53340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197579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0645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63414" y="133633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Selection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32242" y="810697"/>
            <a:ext cx="1279517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1. Rating Chart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19745" y="13648"/>
            <a:ext cx="6723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057400"/>
            <a:ext cx="8229598" cy="4572000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441" y="1264381"/>
            <a:ext cx="8229600" cy="792102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8006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0645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Connector 19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21360" y="133633"/>
            <a:ext cx="3501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3a. Identification of Causes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0042" y="838200"/>
            <a:ext cx="140775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1. Brainstorming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19745" y="13648"/>
            <a:ext cx="6723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27" y="1191399"/>
            <a:ext cx="8241373" cy="5438001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26522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3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Connector 22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99908" y="136089"/>
            <a:ext cx="3344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Project Overview :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Udaan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" y="759370"/>
            <a:ext cx="9052560" cy="2159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083640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32753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Connector 22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08816" y="155741"/>
            <a:ext cx="3126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Team Interaction Details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32" y="80890"/>
            <a:ext cx="5749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84117"/>
              </p:ext>
            </p:extLst>
          </p:nvPr>
        </p:nvGraphicFramePr>
        <p:xfrm>
          <a:off x="109538" y="763588"/>
          <a:ext cx="8966200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Worksheet" r:id="rId5" imgW="9401032" imgH="10325246" progId="Excel.Sheet.12">
                  <p:embed/>
                </p:oleObj>
              </mc:Choice>
              <mc:Fallback>
                <p:oleObj name="Worksheet" r:id="rId5" imgW="9401032" imgH="1032524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38" y="763588"/>
                        <a:ext cx="8966200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91022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4547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90001" y="147535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Project Details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32" y="80890"/>
            <a:ext cx="5749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Untitled 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804"/>
            <a:ext cx="8558086" cy="5791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006101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9998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3447333" y="142986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Definition &amp; Rule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32" y="76341"/>
            <a:ext cx="5749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Untitled 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08" y="990600"/>
            <a:ext cx="4482492" cy="556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Untitled 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4387403" cy="5562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609283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4547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06599" y="147535"/>
            <a:ext cx="293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Team Pledge &amp; Slogan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32" y="80890"/>
            <a:ext cx="5749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Untitled 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0"/>
            <a:ext cx="8686800" cy="55449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613595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9998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36589" y="142986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Identification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60846" y="838200"/>
            <a:ext cx="140775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1. Brainstorming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9870" y="838200"/>
            <a:ext cx="135146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2. ABC Analysis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32" y="76341"/>
            <a:ext cx="5749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6279" y="1295400"/>
            <a:ext cx="4299047" cy="532611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727" y="1295400"/>
            <a:ext cx="4430273" cy="532611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49074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3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Connector 22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40978" y="158260"/>
            <a:ext cx="6172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Quality Circle Team &amp; Project Details (FY2021-22)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0" y="740979"/>
            <a:ext cx="9040079" cy="60697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9998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36589" y="142986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Identification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96270" y="838200"/>
            <a:ext cx="135146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2. ABC Analysis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32" y="76341"/>
            <a:ext cx="5749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3160" y="1176774"/>
            <a:ext cx="4297680" cy="5376426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447684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9998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63414" y="142986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Selection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32242" y="838200"/>
            <a:ext cx="1055097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. Past Data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32" y="76341"/>
            <a:ext cx="5749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1" y="1149358"/>
            <a:ext cx="8686799" cy="765941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8930"/>
          <a:stretch/>
        </p:blipFill>
        <p:spPr bwMode="auto">
          <a:xfrm>
            <a:off x="228601" y="1881140"/>
            <a:ext cx="8686799" cy="467206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41691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9998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63414" y="142986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Selection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32242" y="838200"/>
            <a:ext cx="150304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. Pareto Analysis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32" y="76341"/>
            <a:ext cx="5749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b="5460"/>
          <a:stretch/>
        </p:blipFill>
        <p:spPr bwMode="auto">
          <a:xfrm>
            <a:off x="457200" y="1229710"/>
            <a:ext cx="8382000" cy="536297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24983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9998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Connector 19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21360" y="142986"/>
            <a:ext cx="3501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3a. Identification of Causes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68121" y="914400"/>
            <a:ext cx="140775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1. Brainstorming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32" y="76341"/>
            <a:ext cx="5749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3103" b="3103"/>
          <a:stretch/>
        </p:blipFill>
        <p:spPr bwMode="auto">
          <a:xfrm>
            <a:off x="252248" y="1277007"/>
            <a:ext cx="4319752" cy="531255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8119"/>
          <a:stretch/>
        </p:blipFill>
        <p:spPr bwMode="auto">
          <a:xfrm>
            <a:off x="4724400" y="1284889"/>
            <a:ext cx="4191000" cy="532454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121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3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Connector 22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80534" y="159078"/>
            <a:ext cx="4382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Project Overview : Sarvdishatmak 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2" y="762000"/>
            <a:ext cx="9080938" cy="2181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79553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4547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Connector 22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08816" y="147535"/>
            <a:ext cx="3126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Team Interaction Details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756" y="89096"/>
            <a:ext cx="5774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074035"/>
              </p:ext>
            </p:extLst>
          </p:nvPr>
        </p:nvGraphicFramePr>
        <p:xfrm>
          <a:off x="144463" y="760413"/>
          <a:ext cx="8870950" cy="597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Worksheet" r:id="rId5" imgW="9944009" imgH="10382177" progId="Excel.Sheet.12">
                  <p:embed/>
                </p:oleObj>
              </mc:Choice>
              <mc:Fallback>
                <p:oleObj name="Worksheet" r:id="rId5" imgW="9944009" imgH="103821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463" y="760413"/>
                        <a:ext cx="8870950" cy="597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113759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32753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90001" y="155741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Project Details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756" y="89096"/>
            <a:ext cx="5774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26324" y="-659524"/>
            <a:ext cx="5638801" cy="878665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845447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4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3447333" y="147089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Definition &amp; Rule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756" y="80444"/>
            <a:ext cx="5774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email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34138" y="1677141"/>
            <a:ext cx="5638800" cy="42657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email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34409" y="1551994"/>
            <a:ext cx="5638798" cy="451601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446361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32753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06599" y="155741"/>
            <a:ext cx="293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Team Pledge &amp; Slogan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756" y="89096"/>
            <a:ext cx="5774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C:\Users\Administrator\Desktop\Quality Circle\IMAGE\IMG_20201215_193056.jpg"/>
          <p:cNvPicPr>
            <a:picLocks noChangeAspect="1" noChangeArrowheads="1"/>
          </p:cNvPicPr>
          <p:nvPr/>
        </p:nvPicPr>
        <p:blipFill>
          <a:blip r:embed="rId4" cstate="email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64411" y="-621411"/>
            <a:ext cx="5638802" cy="88628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905944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4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36589" y="147089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Identification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68121" y="867101"/>
            <a:ext cx="140775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1. Brainstorming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756" y="80444"/>
            <a:ext cx="5774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68" y="1222931"/>
            <a:ext cx="4311870" cy="541004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95" y="1222930"/>
            <a:ext cx="4296103" cy="541004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67816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0645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Straight Connector 23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12681" y="13363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Project Gantt Chart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468481"/>
              </p:ext>
            </p:extLst>
          </p:nvPr>
        </p:nvGraphicFramePr>
        <p:xfrm>
          <a:off x="115451" y="761999"/>
          <a:ext cx="8829286" cy="5985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Worksheet" r:id="rId4" imgW="12106399" imgH="6686411" progId="Excel.Sheet.12">
                  <p:embed/>
                </p:oleObj>
              </mc:Choice>
              <mc:Fallback>
                <p:oleObj name="Worksheet" r:id="rId4" imgW="12106399" imgH="66864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51" y="761999"/>
                        <a:ext cx="8829286" cy="5985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89322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4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36589" y="147089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Identification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06340" y="914400"/>
            <a:ext cx="135146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2. ABC Analysis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756" y="80444"/>
            <a:ext cx="5774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0" y="1275484"/>
            <a:ext cx="4297680" cy="533026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447232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4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63414" y="14708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Selection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32242" y="838200"/>
            <a:ext cx="1279517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1. Rating Chart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756" y="80444"/>
            <a:ext cx="5774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0999" y="1181100"/>
            <a:ext cx="5867401" cy="53721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6321" y="4953000"/>
            <a:ext cx="2489429" cy="16002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52985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4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Connector 19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21360" y="147089"/>
            <a:ext cx="3501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3a. Identification of Causes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43081" y="914400"/>
            <a:ext cx="140775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1. Brainstorming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756" y="80444"/>
            <a:ext cx="5774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"/>
          <a:stretch/>
        </p:blipFill>
        <p:spPr bwMode="auto">
          <a:xfrm>
            <a:off x="228600" y="1277007"/>
            <a:ext cx="4419600" cy="533925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"/>
          <a:stretch/>
        </p:blipFill>
        <p:spPr bwMode="auto">
          <a:xfrm rot="5400000">
            <a:off x="5732247" y="258650"/>
            <a:ext cx="2264617" cy="430133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311258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3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Connector 22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40720" y="136089"/>
            <a:ext cx="326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Project Overview : Ashtik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2" y="762000"/>
            <a:ext cx="9049407" cy="2181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9401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3959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Connector 22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08816" y="146947"/>
            <a:ext cx="3126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Team Interaction Details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474" y="48610"/>
            <a:ext cx="615526" cy="55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547689"/>
              </p:ext>
            </p:extLst>
          </p:nvPr>
        </p:nvGraphicFramePr>
        <p:xfrm>
          <a:off x="109538" y="839788"/>
          <a:ext cx="8882062" cy="594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Worksheet" r:id="rId5" imgW="9410552" imgH="9725081" progId="Excel.Sheet.12">
                  <p:embed/>
                </p:oleObj>
              </mc:Choice>
              <mc:Fallback>
                <p:oleObj name="Worksheet" r:id="rId5" imgW="9410552" imgH="97250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38" y="839788"/>
                        <a:ext cx="8882062" cy="594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853431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3959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90001" y="146947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Project Details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IMAGE\IMG_20201216_123349.jpg"/>
          <p:cNvPicPr>
            <a:picLocks noChangeAspect="1" noChangeArrowheads="1"/>
          </p:cNvPicPr>
          <p:nvPr/>
        </p:nvPicPr>
        <p:blipFill>
          <a:blip r:embed="rId3" cstate="email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68" y="901264"/>
            <a:ext cx="8741980" cy="556260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474" y="48610"/>
            <a:ext cx="615526" cy="55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32219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3514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3447333" y="14650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Definition &amp; Rule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C:\Users\Administrator\Desktop\IMAGE\IMG_20201216_123419.jpg"/>
          <p:cNvPicPr>
            <a:picLocks noChangeAspect="1" noChangeArrowheads="1"/>
          </p:cNvPicPr>
          <p:nvPr/>
        </p:nvPicPr>
        <p:blipFill>
          <a:blip r:embed="rId3" cstate="email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75008"/>
            <a:ext cx="4278923" cy="548640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9" name="Picture 3" descr="C:\Users\Administrator\Desktop\IMAGE\IMG_20201216_123443.jpg"/>
          <p:cNvPicPr>
            <a:picLocks noChangeAspect="1" noChangeArrowheads="1"/>
          </p:cNvPicPr>
          <p:nvPr/>
        </p:nvPicPr>
        <p:blipFill>
          <a:blip r:embed="rId4" cstate="email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71" y="1066800"/>
            <a:ext cx="4451251" cy="548640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474" y="48610"/>
            <a:ext cx="615526" cy="55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823084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3959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06599" y="146947"/>
            <a:ext cx="293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Team Pledge &amp; Slogan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IMAGE\IMG_20201216_123451.jpg"/>
          <p:cNvPicPr>
            <a:picLocks noChangeAspect="1" noChangeArrowheads="1"/>
          </p:cNvPicPr>
          <p:nvPr/>
        </p:nvPicPr>
        <p:blipFill>
          <a:blip r:embed="rId3" cstate="email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67103"/>
            <a:ext cx="8839200" cy="5762297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474" y="48610"/>
            <a:ext cx="615526" cy="55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191121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3514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36589" y="146502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Identification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96421" y="851336"/>
            <a:ext cx="140775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1. Brainstorming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8400" y="851336"/>
            <a:ext cx="135146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2. ABC Analysis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474" y="48610"/>
            <a:ext cx="615526" cy="55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1228263"/>
            <a:ext cx="4398579" cy="542478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99013" y="1228263"/>
            <a:ext cx="4297680" cy="540113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76638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3514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63414" y="146502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Selection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32242" y="810490"/>
            <a:ext cx="1055097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1. Past Data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474" y="48610"/>
            <a:ext cx="615526" cy="55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95742" y="1484106"/>
            <a:ext cx="5418752" cy="483113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1191136"/>
            <a:ext cx="3865179" cy="71466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96945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3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Connector 22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86988" y="158260"/>
            <a:ext cx="3370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Project Topics completion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574885"/>
              </p:ext>
            </p:extLst>
          </p:nvPr>
        </p:nvGraphicFramePr>
        <p:xfrm>
          <a:off x="101600" y="782638"/>
          <a:ext cx="8890000" cy="597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Worksheet" r:id="rId4" imgW="11649105" imgH="10915551" progId="Excel.Sheet.12">
                  <p:embed/>
                </p:oleObj>
              </mc:Choice>
              <mc:Fallback>
                <p:oleObj name="Worksheet" r:id="rId4" imgW="11649105" imgH="1091555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600" y="782638"/>
                        <a:ext cx="8890000" cy="597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35144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3514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63414" y="146502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Selection of Problem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32242" y="810490"/>
            <a:ext cx="1106393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Pareto Chart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474" y="48610"/>
            <a:ext cx="615526" cy="55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199"/>
            <a:ext cx="4409604" cy="5416099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28" y="1219198"/>
            <a:ext cx="4288220" cy="5416099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42666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23514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Connector 19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21360" y="146502"/>
            <a:ext cx="3501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3a. Identification of Causes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0042" y="838200"/>
            <a:ext cx="140775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1. Brainstorming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474" y="48610"/>
            <a:ext cx="615526" cy="55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8" r="2843" b="11330"/>
          <a:stretch/>
        </p:blipFill>
        <p:spPr bwMode="auto">
          <a:xfrm>
            <a:off x="1655378" y="1198179"/>
            <a:ext cx="5812221" cy="542333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74409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6545" y="2438400"/>
            <a:ext cx="819025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96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YOU SIR</a:t>
            </a:r>
            <a:endParaRPr lang="en-US" sz="96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3101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Connector 22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01135" y="158260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Project Overview : Parivartan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6" y="727842"/>
            <a:ext cx="9052560" cy="22631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54159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0645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Connector 22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08816" y="133633"/>
            <a:ext cx="3126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Team Interaction Details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19745" y="13648"/>
            <a:ext cx="6723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800627"/>
              </p:ext>
            </p:extLst>
          </p:nvPr>
        </p:nvGraphicFramePr>
        <p:xfrm>
          <a:off x="111125" y="735013"/>
          <a:ext cx="8978900" cy="595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Worksheet" r:id="rId5" imgW="9591756" imgH="10058400" progId="Excel.Sheet.12">
                  <p:embed/>
                </p:oleObj>
              </mc:Choice>
              <mc:Fallback>
                <p:oleObj name="Worksheet" r:id="rId5" imgW="9591756" imgH="10058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125" y="735013"/>
                        <a:ext cx="8978900" cy="595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358170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82935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90001" y="105923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Project Details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127" y="-648071"/>
            <a:ext cx="5715747" cy="868680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19745" y="-14062"/>
            <a:ext cx="6723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67855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0645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3447333" y="13363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Definition &amp; Rule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33401" y="1524214"/>
            <a:ext cx="5791202" cy="4419599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email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32508" y="1562100"/>
            <a:ext cx="5791200" cy="434340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19745" y="13648"/>
            <a:ext cx="6723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02437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200" y="762000"/>
            <a:ext cx="8991600" cy="5943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" y="110645"/>
            <a:ext cx="1600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>
            <a:off x="0" y="663524"/>
            <a:ext cx="9144000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06599" y="133633"/>
            <a:ext cx="293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Team Pledge &amp; Slogan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email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76400" y="-609600"/>
            <a:ext cx="5791200" cy="868680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19745" y="13648"/>
            <a:ext cx="6723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93266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</TotalTime>
  <Words>244</Words>
  <Application>Microsoft Office PowerPoint</Application>
  <PresentationFormat>On-screen Show (4:3)</PresentationFormat>
  <Paragraphs>63</Paragraphs>
  <Slides>42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saurabh</cp:lastModifiedBy>
  <cp:revision>346</cp:revision>
  <dcterms:created xsi:type="dcterms:W3CDTF">2020-09-26T14:08:51Z</dcterms:created>
  <dcterms:modified xsi:type="dcterms:W3CDTF">2021-09-13T12:29:19Z</dcterms:modified>
</cp:coreProperties>
</file>